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4/23/2021</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930295640"/>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This Will Only Take a Moment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8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minis, 2 plates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9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The tall port wall and the low wall to go with it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Bobber + activator + steel challenge plate</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5021DD7-488D-4506-A0CF-67DE9AF92252}"/>
              </a:ext>
            </a:extLst>
          </p:cNvPr>
          <p:cNvPicPr>
            <a:picLocks noChangeAspect="1"/>
          </p:cNvPicPr>
          <p:nvPr/>
        </p:nvPicPr>
        <p:blipFill>
          <a:blip r:embed="rId5"/>
          <a:stretch>
            <a:fillRect/>
          </a:stretch>
        </p:blipFill>
        <p:spPr>
          <a:xfrm>
            <a:off x="327115" y="3352084"/>
            <a:ext cx="6660969" cy="581288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909310"/>
          </a:xfrm>
          <a:prstGeom prst="rect">
            <a:avLst/>
          </a:prstGeom>
          <a:noFill/>
        </p:spPr>
        <p:txBody>
          <a:bodyPr wrap="square" rtlCol="0">
            <a:spAutoFit/>
          </a:bodyPr>
          <a:lstStyle/>
          <a:p>
            <a:pPr algn="ctr"/>
            <a:r>
              <a:rPr lang="en-US" b="1" dirty="0"/>
              <a:t>This Will Only Take a Moment</a:t>
            </a:r>
          </a:p>
          <a:p>
            <a:pPr algn="ctr"/>
            <a:r>
              <a:rPr lang="en-US" b="1" dirty="0"/>
              <a:t>Written Stage Briefing</a:t>
            </a:r>
          </a:p>
          <a:p>
            <a:r>
              <a:rPr lang="en-US" dirty="0"/>
              <a:t>This Will Only Take a Moment is a 29 round, 145 point, Comstock course of fire. There are 8 IPSC targets, 3 mini poppers, and 2 falling plates. The best 3 hits on paper will score, and steel must fall to score. The start signal is audible.</a:t>
            </a:r>
          </a:p>
          <a:p>
            <a:endParaRPr lang="en-US" dirty="0"/>
          </a:p>
          <a:p>
            <a:r>
              <a:rPr lang="en-US" dirty="0"/>
              <a:t>The bobber is activated by the leftmost mini popper, and remains visible at rest. It must be activated before being engaged.</a:t>
            </a:r>
          </a:p>
          <a:p>
            <a:endParaRPr lang="en-US" dirty="0"/>
          </a:p>
          <a:p>
            <a:r>
              <a:rPr lang="en-US" dirty="0"/>
              <a:t>Rule 8.2.3/8.2.3.1 – you may not touch a firearm or magazine after standby and before the start signal.</a:t>
            </a:r>
          </a:p>
          <a:p>
            <a:endParaRPr lang="en-US" dirty="0"/>
          </a:p>
          <a:p>
            <a:r>
              <a:rPr lang="en-US" dirty="0"/>
              <a:t>Start position is both feet on X’s, palms flat on barrel. Firearm is unloaded on any barrel. All magazines to be used on stage are on any other barrels. No magazines may be on the same barrel as the firearm.</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1518</TotalTime>
  <Words>222</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218</cp:revision>
  <cp:lastPrinted>2016-01-15T21:54:08Z</cp:lastPrinted>
  <dcterms:created xsi:type="dcterms:W3CDTF">2002-08-21T12:11:08Z</dcterms:created>
  <dcterms:modified xsi:type="dcterms:W3CDTF">2021-04-23T20:00:52Z</dcterms:modified>
  <cp:category>Shooting</cp:category>
</cp:coreProperties>
</file>

<file path=docProps/thumbnail.jpeg>
</file>